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0924157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No More Funny Business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PP, 2 MP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swingers + activators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 + 6 targets (5 scoring + 1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5AC9391-06C2-4B3A-A474-96C4818F20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83786"/>
            <a:ext cx="7025776" cy="44119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No More Funny Business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No More Funny Business is a 17 round, 85 point, Comstock course of fire. There are 7 IPSC targets and 3 steel.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The swingers are activated by poppers and remain visible at rest.</a:t>
            </a:r>
          </a:p>
          <a:p>
            <a:endParaRPr lang="en-US" dirty="0"/>
          </a:p>
          <a:p>
            <a:r>
              <a:rPr lang="en-US" dirty="0"/>
              <a:t>Handgun start position is hands touching marks.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muzzle touching either mark,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164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2022-02-23T16:43:05Z</dcterms:modified>
  <cp:category>Shooting</cp:category>
</cp:coreProperties>
</file>

<file path=docProps/thumbnail.jpeg>
</file>